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80" r:id="rId2"/>
    <p:sldMasterId id="2147483880" r:id="rId3"/>
    <p:sldMasterId id="2147483892" r:id="rId4"/>
  </p:sldMasterIdLst>
  <p:notesMasterIdLst>
    <p:notesMasterId r:id="rId84"/>
  </p:notesMasterIdLst>
  <p:sldIdLst>
    <p:sldId id="4008" r:id="rId5"/>
    <p:sldId id="1485" r:id="rId6"/>
    <p:sldId id="4007" r:id="rId7"/>
    <p:sldId id="3992" r:id="rId8"/>
    <p:sldId id="1853" r:id="rId9"/>
    <p:sldId id="3989" r:id="rId10"/>
    <p:sldId id="3993" r:id="rId11"/>
    <p:sldId id="3994" r:id="rId12"/>
    <p:sldId id="3995" r:id="rId13"/>
    <p:sldId id="3996" r:id="rId14"/>
    <p:sldId id="1438" r:id="rId15"/>
    <p:sldId id="3997" r:id="rId16"/>
    <p:sldId id="3998" r:id="rId17"/>
    <p:sldId id="3999" r:id="rId18"/>
    <p:sldId id="4000" r:id="rId19"/>
    <p:sldId id="3802" r:id="rId20"/>
    <p:sldId id="4006" r:id="rId21"/>
    <p:sldId id="4005" r:id="rId22"/>
    <p:sldId id="4001" r:id="rId23"/>
    <p:sldId id="4002" r:id="rId24"/>
    <p:sldId id="4003" r:id="rId25"/>
    <p:sldId id="4004" r:id="rId26"/>
    <p:sldId id="1857" r:id="rId27"/>
    <p:sldId id="4009" r:id="rId28"/>
    <p:sldId id="4010" r:id="rId29"/>
    <p:sldId id="4011" r:id="rId30"/>
    <p:sldId id="4012" r:id="rId31"/>
    <p:sldId id="4013" r:id="rId32"/>
    <p:sldId id="4014" r:id="rId33"/>
    <p:sldId id="4015" r:id="rId34"/>
    <p:sldId id="4016" r:id="rId35"/>
    <p:sldId id="4017" r:id="rId36"/>
    <p:sldId id="4018" r:id="rId37"/>
    <p:sldId id="4019" r:id="rId38"/>
    <p:sldId id="4020" r:id="rId39"/>
    <p:sldId id="4021" r:id="rId40"/>
    <p:sldId id="4022" r:id="rId41"/>
    <p:sldId id="4023" r:id="rId42"/>
    <p:sldId id="4024" r:id="rId43"/>
    <p:sldId id="4025" r:id="rId44"/>
    <p:sldId id="4026" r:id="rId45"/>
    <p:sldId id="4027" r:id="rId46"/>
    <p:sldId id="4028" r:id="rId47"/>
    <p:sldId id="4029" r:id="rId48"/>
    <p:sldId id="4030" r:id="rId49"/>
    <p:sldId id="4031" r:id="rId50"/>
    <p:sldId id="4032" r:id="rId51"/>
    <p:sldId id="4033" r:id="rId52"/>
    <p:sldId id="4034" r:id="rId53"/>
    <p:sldId id="4035" r:id="rId54"/>
    <p:sldId id="4036" r:id="rId55"/>
    <p:sldId id="4037" r:id="rId56"/>
    <p:sldId id="4038" r:id="rId57"/>
    <p:sldId id="4039" r:id="rId58"/>
    <p:sldId id="1899" r:id="rId59"/>
    <p:sldId id="4040" r:id="rId60"/>
    <p:sldId id="4041" r:id="rId61"/>
    <p:sldId id="4045" r:id="rId62"/>
    <p:sldId id="4043" r:id="rId63"/>
    <p:sldId id="4044" r:id="rId64"/>
    <p:sldId id="4046" r:id="rId65"/>
    <p:sldId id="4047" r:id="rId66"/>
    <p:sldId id="4048" r:id="rId67"/>
    <p:sldId id="4049" r:id="rId68"/>
    <p:sldId id="4050" r:id="rId69"/>
    <p:sldId id="4051" r:id="rId70"/>
    <p:sldId id="4052" r:id="rId71"/>
    <p:sldId id="4053" r:id="rId72"/>
    <p:sldId id="1911" r:id="rId73"/>
    <p:sldId id="4054" r:id="rId74"/>
    <p:sldId id="4055" r:id="rId75"/>
    <p:sldId id="4056" r:id="rId76"/>
    <p:sldId id="4057" r:id="rId77"/>
    <p:sldId id="4058" r:id="rId78"/>
    <p:sldId id="4059" r:id="rId79"/>
    <p:sldId id="4060" r:id="rId80"/>
    <p:sldId id="4061" r:id="rId81"/>
    <p:sldId id="4062" r:id="rId82"/>
    <p:sldId id="2125" r:id="rId83"/>
  </p:sldIdLst>
  <p:sldSz cx="12192000" cy="6858000"/>
  <p:notesSz cx="6858000" cy="9144000"/>
  <p:embeddedFontLst>
    <p:embeddedFont>
      <p:font typeface="Daytona" panose="020B0604030500040204" pitchFamily="34" charset="0"/>
      <p:regular r:id="rId85"/>
      <p:bold r:id="rId86"/>
      <p:italic r:id="rId87"/>
      <p:boldItalic r:id="rId88"/>
    </p:embeddedFont>
    <p:embeddedFont>
      <p:font typeface="Montserrat" panose="00000500000000000000" pitchFamily="2" charset="0"/>
      <p:regular r:id="rId89"/>
      <p:bold r:id="rId90"/>
      <p:italic r:id="rId91"/>
      <p:boldItalic r:id="rId92"/>
    </p:embeddedFont>
    <p:embeddedFont>
      <p:font typeface="Montserrat SemiBold" panose="00000700000000000000" pitchFamily="2" charset="0"/>
      <p:bold r:id="rId93"/>
      <p:boldItalic r:id="rId94"/>
    </p:embeddedFont>
  </p:embeddedFont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oar Ni Paragenda" id="{6AB226C4-B8C0-4A70-AB9E-6E9700655616}">
          <p14:sldIdLst>
            <p14:sldId id="4008"/>
            <p14:sldId id="1485"/>
          </p14:sldIdLst>
        </p14:section>
        <p14:section name="Tangiang Na Hohom" id="{919FEEC1-D630-4A7B-ACB7-9A90AC40D9D1}">
          <p14:sldIdLst>
            <p14:sldId id="4007"/>
            <p14:sldId id="3992"/>
          </p14:sldIdLst>
        </p14:section>
        <p14:section name="Ende 1" id="{E02F05C5-8EB1-43B0-B31E-51AFEEAB47EC}">
          <p14:sldIdLst>
            <p14:sldId id="1853"/>
            <p14:sldId id="3989"/>
            <p14:sldId id="3993"/>
            <p14:sldId id="3994"/>
            <p14:sldId id="3995"/>
            <p14:sldId id="3996"/>
          </p14:sldIdLst>
        </p14:section>
        <p14:section name="Votum - Introitus - Tangiang" id="{41D69250-57E0-455A-82A9-4A35B9A0DA6A}">
          <p14:sldIdLst>
            <p14:sldId id="1438"/>
            <p14:sldId id="3997"/>
            <p14:sldId id="3998"/>
            <p14:sldId id="3999"/>
            <p14:sldId id="4000"/>
            <p14:sldId id="3802"/>
          </p14:sldIdLst>
        </p14:section>
        <p14:section name="Koor" id="{A369B69E-053C-4D0A-A484-FE9958606045}">
          <p14:sldIdLst>
            <p14:sldId id="4006"/>
            <p14:sldId id="4005"/>
          </p14:sldIdLst>
        </p14:section>
        <p14:section name="Ende 2" id="{943EA80C-8DD2-444F-8608-E24B427F1D8A}">
          <p14:sldIdLst>
            <p14:sldId id="4001"/>
            <p14:sldId id="4002"/>
            <p14:sldId id="4003"/>
            <p14:sldId id="4004"/>
          </p14:sldIdLst>
        </p14:section>
        <p14:section name="Sijahaon 1" id="{5F5D12A8-1475-45E7-880A-EF953C6E0A76}">
          <p14:sldIdLst>
            <p14:sldId id="1857"/>
            <p14:sldId id="4009"/>
          </p14:sldIdLst>
        </p14:section>
        <p14:section name="Koor" id="{6A0E78BE-696C-49BF-A02E-0642F52D205F}">
          <p14:sldIdLst>
            <p14:sldId id="4010"/>
            <p14:sldId id="4011"/>
          </p14:sldIdLst>
        </p14:section>
        <p14:section name="Ende 3" id="{B1661E4F-806D-4030-BB53-7751C24EC20F}">
          <p14:sldIdLst>
            <p14:sldId id="4012"/>
            <p14:sldId id="4013"/>
            <p14:sldId id="4014"/>
            <p14:sldId id="4015"/>
          </p14:sldIdLst>
        </p14:section>
        <p14:section name="Sijahaon 2" id="{48074DFC-2AC9-45C9-B496-6292C956A345}">
          <p14:sldIdLst>
            <p14:sldId id="4016"/>
            <p14:sldId id="4017"/>
          </p14:sldIdLst>
        </p14:section>
        <p14:section name="Koor" id="{69E05CE7-E595-4DA8-B6F4-A203E6335D7A}">
          <p14:sldIdLst>
            <p14:sldId id="4018"/>
            <p14:sldId id="4019"/>
          </p14:sldIdLst>
        </p14:section>
        <p14:section name="Ende 4" id="{9729AA57-56DA-44B4-AF3C-D8DB9299C343}">
          <p14:sldIdLst>
            <p14:sldId id="4020"/>
            <p14:sldId id="4021"/>
            <p14:sldId id="4022"/>
            <p14:sldId id="4023"/>
          </p14:sldIdLst>
        </p14:section>
        <p14:section name="Sijahaon 3" id="{28492D21-7E35-4E0A-BFAA-E8667EA74AE8}">
          <p14:sldIdLst>
            <p14:sldId id="4024"/>
            <p14:sldId id="4025"/>
          </p14:sldIdLst>
        </p14:section>
        <p14:section name="Koor" id="{69BE0287-FC3E-4E15-89D4-60FCDD9C49CF}">
          <p14:sldIdLst>
            <p14:sldId id="4026"/>
            <p14:sldId id="4027"/>
          </p14:sldIdLst>
        </p14:section>
        <p14:section name="Ende 5" id="{3C35DFDD-D97A-4E77-B56E-2959C4C9B398}">
          <p14:sldIdLst>
            <p14:sldId id="4028"/>
            <p14:sldId id="4029"/>
            <p14:sldId id="4030"/>
            <p14:sldId id="4031"/>
          </p14:sldIdLst>
        </p14:section>
        <p14:section name="Sijahaon 4" id="{74A55A76-C2BD-49F5-BD22-D55BF73B3271}">
          <p14:sldIdLst>
            <p14:sldId id="4032"/>
            <p14:sldId id="4033"/>
          </p14:sldIdLst>
        </p14:section>
        <p14:section name="Koor" id="{A00DE82B-258B-4A6B-AED7-E68CE2F543D9}">
          <p14:sldIdLst>
            <p14:sldId id="4034"/>
            <p14:sldId id="4035"/>
          </p14:sldIdLst>
        </p14:section>
        <p14:section name="Ende 6" id="{99C6F084-364B-4B3C-AAF8-12961F6D772C}">
          <p14:sldIdLst>
            <p14:sldId id="4036"/>
            <p14:sldId id="4037"/>
            <p14:sldId id="4038"/>
            <p14:sldId id="4039"/>
          </p14:sldIdLst>
        </p14:section>
        <p14:section name="Jamita" id="{082B7F91-23E0-4962-A3F9-0942B42677DD}">
          <p14:sldIdLst>
            <p14:sldId id="1899"/>
            <p14:sldId id="4040"/>
          </p14:sldIdLst>
        </p14:section>
        <p14:section name="Ende 7 (Pelean)" id="{CD47FA3F-114B-4C1B-AB98-4435103A655D}">
          <p14:sldIdLst>
            <p14:sldId id="4041"/>
            <p14:sldId id="4045"/>
            <p14:sldId id="4043"/>
            <p14:sldId id="4044"/>
            <p14:sldId id="4046"/>
            <p14:sldId id="4047"/>
            <p14:sldId id="4048"/>
            <p14:sldId id="4049"/>
            <p14:sldId id="4050"/>
            <p14:sldId id="4051"/>
            <p14:sldId id="4052"/>
            <p14:sldId id="4053"/>
          </p14:sldIdLst>
        </p14:section>
        <p14:section name="Tangiang Panutup" id="{16B0DC0D-1EDC-4BF8-BA03-140DFD16AA5D}">
          <p14:sldIdLst>
            <p14:sldId id="1911"/>
            <p14:sldId id="4054"/>
            <p14:sldId id="4055"/>
            <p14:sldId id="4056"/>
            <p14:sldId id="4057"/>
            <p14:sldId id="4058"/>
            <p14:sldId id="4059"/>
            <p14:sldId id="4060"/>
            <p14:sldId id="4061"/>
            <p14:sldId id="4062"/>
            <p14:sldId id="21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52A1B"/>
    <a:srgbClr val="1F3763"/>
    <a:srgbClr val="8497B0"/>
    <a:srgbClr val="DFE7F5"/>
    <a:srgbClr val="333F50"/>
    <a:srgbClr val="1F4C75"/>
    <a:srgbClr val="00FF00"/>
    <a:srgbClr val="1F4C76"/>
    <a:srgbClr val="1F4E79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6" autoAdjust="0"/>
    <p:restoredTop sz="94660"/>
  </p:normalViewPr>
  <p:slideViewPr>
    <p:cSldViewPr snapToGrid="0">
      <p:cViewPr>
        <p:scale>
          <a:sx n="100" d="100"/>
          <a:sy n="100" d="100"/>
        </p:scale>
        <p:origin x="95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font" Target="fonts/font6.fntdata"/><Relationship Id="rId95" Type="http://schemas.openxmlformats.org/officeDocument/2006/relationships/presProps" Target="pres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3.fntdata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font" Target="fonts/font9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59195-5F85-43B0-8B96-1A688FD60501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F4E89-ECF2-4CB1-81A7-98EFC924719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2119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8769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598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120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165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401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35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1989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9126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0904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7503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0666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946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93334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1295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4271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noProof="1"/>
              <a:t>Tampilkan selama jemaat di Gereja sedang dalam proses duduk. Jika sudah selesai,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5769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438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120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3700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66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05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3920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456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4658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9983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7697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8955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7871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8799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4394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2165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7223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7435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3976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2160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4486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1865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4301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9987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9285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88414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5380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7308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8977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0606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1993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8501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2532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6207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9002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55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274071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232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33999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3272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9361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3848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85042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2250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34769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35061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71568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29562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07636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1350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46473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6893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6130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995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51043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6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12257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05695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6F4E89-ECF2-4CB1-81A7-98EFC9247197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26322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F4E89-ECF2-4CB1-81A7-98EFC9247197}" type="slidenum">
              <a:rPr lang="id-ID" smtClean="0"/>
              <a:t>79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0649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E0F16-6F9F-4CC1-BB02-9E7BEB899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F326D7-68DD-4C34-9951-FD6729CFA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D4912-A201-44AB-B256-A10462DFE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370DA-55BB-4AD9-8A01-64E9D93F1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8CD2D-838C-476A-A66F-D42B62B84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2674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FF3D4-84E2-4DF1-A864-16232158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00CBB-FEF2-47C6-BAA6-221B668D2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948F2-1B55-42FB-8AC5-95F86F5B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E170C-7BED-4308-8982-B3EC05F91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89FB4-F1A7-4483-A21A-2FB48A0B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9486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84A2F-C847-4941-8C52-7095AD2E2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94D4B-50FE-4FAC-93ED-140BD3E48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A63E7-35FA-4EE9-8C01-D4C3227A2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F896C-C140-4074-8D59-91B5C6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464D9-4130-4DF5-A57F-CA2EB4A15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364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74BEC-A4FC-4B31-9DFB-4961CA5D6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8B460-E641-44C9-83E2-E911BBE6E4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B6D1FE-7310-4619-8412-C32978FA4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21F46E-5436-44FB-AED0-D4F9A6753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FEAF4-E593-4F32-BD3F-0D0EA96E2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D30FD-0C6C-40B4-91A3-88B30D780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9310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16BE-4641-44A9-8E30-6D6103256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F799E-5F94-403A-AF41-21F2AE8D3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358D4-385A-49FC-A8F4-901A71579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C31761-596F-4241-82C2-787F4BA68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9B01FA-0A34-4A8B-8D9A-90C3D7062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4CB510-EC7E-48D1-BF30-710D8484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B02E8A-D7F3-43BD-9046-11C26176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FE9123-A000-47D3-BB77-D8FC020A2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956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A82D0-DFB4-4FF1-935F-D26BB8A99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6DA2D8-7D59-4A4A-AB3E-071105505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4B968E-D0B9-4D0A-B5E4-32C4C846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465E69-E164-4983-96DF-30D805396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1214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783085-B316-46A5-B1EB-3A2CFED3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F289F7-1BAC-434D-9586-8F2BA3B81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19E51-0BFC-46EA-AF81-CD9079638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4366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CEAB0-035F-472F-9B70-11FB6AF45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7DF85-1390-4D40-A01F-B867C9558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45E4B-A591-4586-89E2-5EACB9B14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7B7EE-3804-496C-828E-5EC9BF5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AFC25-A1B1-4FD3-9C2B-37ABF194B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89A4C-C955-40EA-8670-8C036235B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156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446E3-56A5-4043-B5F9-AA1A65A10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8CC954-547E-4F35-AF26-84CCCAC604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E54D2-3021-44B3-A9EE-38BDFD3FD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5AD6A9-AD88-40BD-816A-6128F50C8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B1EC4-FC15-4789-A556-8492FE6DA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A9A71-56FF-45AE-A840-52D173A4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2717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CF62D-5C93-467A-B298-467C6830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AF17F8-1791-4C52-A843-8F254E20E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201CE-D015-4275-B9EA-80E969933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63524-AF84-4B10-BF41-2429745A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6EA96-63C7-422A-8343-3C1DDC574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752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3ABFD7-3E2D-4981-A3D1-CB1BA6B18C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605D12-FE1E-4DC5-B94F-36116DA0D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2F48E-5A74-4F4C-8655-C495B7625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CBB90-6024-4F77-8586-D756054B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A5381-D295-4328-BDBF-37BF5224A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7893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8438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9708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5426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6370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4398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3114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0475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8302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2028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3945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43511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7785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3023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1362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7978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8908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73924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2732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9217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4879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3166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28986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71452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69132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9269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75144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74409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522830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99332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81754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18821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40011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7496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0E62A1-1E86-40B3-B14B-70E2AE46F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8C0E1-F356-4886-BEC5-FCE25F48B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FDD37-CA15-4269-B3F9-463CB4315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E02A2-36BD-47F2-B0C4-9EC81561DD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4C409-EB68-4644-A802-3BF07B1D0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301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736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402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94F-AED6-4AAA-A074-F1FBE823607F}" type="datetimeFigureOut">
              <a:rPr lang="id-ID" smtClean="0"/>
              <a:t>21/03/2024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DA00A-C7A2-4BD1-9C20-843B651102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181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044923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88" y="5288568"/>
            <a:ext cx="3547770" cy="564634"/>
            <a:chOff x="3547769" y="5594910"/>
            <a:chExt cx="2184394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218439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sz="2000" cap="none" spc="0" dirty="0">
                  <a:ln w="0"/>
                  <a:solidFill>
                    <a:schemeClr val="bg1"/>
                  </a:solidFill>
                  <a:latin typeface="Montserrat SemiBold" panose="00000700000000000000" pitchFamily="2" charset="0"/>
                </a:rPr>
                <a:t>St. GOAR DOHOT MARGA</a:t>
              </a:r>
              <a:endParaRPr lang="id-ID" sz="2000" cap="none" spc="0" dirty="0">
                <a:ln w="0"/>
                <a:solidFill>
                  <a:schemeClr val="bg1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1771833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ID" sz="1200" i="1" cap="none" noProof="1">
                  <a:ln w="0"/>
                  <a:solidFill>
                    <a:schemeClr val="bg1"/>
                  </a:solidFill>
                  <a:latin typeface="Montserrat" panose="00000500000000000000" pitchFamily="2" charset="0"/>
                </a:rPr>
                <a:t>Sintua di HKBP Ressort Jatinegara</a:t>
              </a:r>
              <a:endParaRPr lang="id-ID" sz="1200" i="1" cap="none" noProof="1">
                <a:ln w="0"/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9861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44556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89" y="5288568"/>
            <a:ext cx="3256025" cy="564634"/>
            <a:chOff x="3547769" y="5594910"/>
            <a:chExt cx="2004764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200476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TANGIANG NA HOHOM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1487581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Musik sian Buku Ende No. ??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56077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55211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88" y="5288568"/>
            <a:ext cx="3528529" cy="564634"/>
            <a:chOff x="3547769" y="5594910"/>
            <a:chExt cx="2172547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18359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</a:rPr>
                <a:t>JUDUL ENDE</a:t>
              </a:r>
              <a:endParaRPr kumimoji="0" lang="id-ID" sz="200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72547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Buku Ende No. ?? : ? – ?   </a:t>
              </a:r>
              <a:r>
                <a:rPr kumimoji="0" lang="de-DE" sz="1200" b="1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(ayat ? jongjong)</a:t>
              </a: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62958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2800" cap="none" spc="0" dirty="0">
                <a:ln w="0"/>
                <a:latin typeface="Montserrat SemiBold" panose="00000700000000000000" pitchFamily="2" charset="0"/>
              </a:rPr>
              <a:t>Lorem ipsum dolor sit amet,</a:t>
            </a:r>
          </a:p>
          <a:p>
            <a:pPr algn="ctr"/>
            <a:r>
              <a:rPr lang="fi-FI" sz="2800" cap="none" spc="0" dirty="0">
                <a:ln w="0"/>
                <a:latin typeface="Montserrat SemiBold" panose="00000700000000000000" pitchFamily="2" charset="0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93361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r>
              <a:rPr lang="en-US" sz="1600" b="1" noProof="1">
                <a:latin typeface="Daytona" panose="020B0604030500040204" pitchFamily="34" charset="0"/>
              </a:rPr>
              <a:t>ayat 1</a:t>
            </a:r>
            <a:endParaRPr lang="id-ID" sz="1600" b="1" noProof="1">
              <a:latin typeface="Daytona" panose="020B0604030500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9535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latin typeface="Montserrat SemiBold" panose="00000700000000000000" pitchFamily="2" charset="0"/>
              </a:rPr>
              <a:t>sed do eiusmod tempor incididunt</a:t>
            </a:r>
          </a:p>
          <a:p>
            <a:pPr algn="ctr"/>
            <a:r>
              <a:rPr lang="id-ID" sz="2800" cap="none" spc="0" noProof="1">
                <a:ln w="0"/>
                <a:latin typeface="Montserrat SemiBold" panose="00000700000000000000" pitchFamily="2" charset="0"/>
              </a:rPr>
              <a:t>ut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labore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et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dolore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magna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aliqua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r>
              <a:rPr lang="en-US" sz="1600" b="1" noProof="1">
                <a:latin typeface="Daytona" panose="020B0604030500040204" pitchFamily="34" charset="0"/>
              </a:rPr>
              <a:t>reff</a:t>
            </a:r>
            <a:endParaRPr lang="id-ID" sz="1600" b="1" noProof="1">
              <a:latin typeface="Daytona" panose="020B0604030500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21150221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2800" cap="none" spc="0" dirty="0">
                <a:ln w="0"/>
                <a:latin typeface="Montserrat SemiBold" panose="00000700000000000000" pitchFamily="2" charset="0"/>
              </a:rPr>
              <a:t>Lorem ipsum dolor sit amet,</a:t>
            </a:r>
          </a:p>
          <a:p>
            <a:pPr algn="ctr"/>
            <a:r>
              <a:rPr lang="fi-FI" sz="2800" cap="none" spc="0" dirty="0">
                <a:ln w="0"/>
                <a:latin typeface="Montserrat SemiBold" panose="00000700000000000000" pitchFamily="2" charset="0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93361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r>
              <a:rPr lang="en-US" sz="1600" b="1" noProof="1">
                <a:latin typeface="Daytona" panose="020B0604030500040204" pitchFamily="34" charset="0"/>
              </a:rPr>
              <a:t>ayat 2</a:t>
            </a:r>
            <a:endParaRPr lang="id-ID" sz="1600" b="1" noProof="1">
              <a:latin typeface="Daytona" panose="020B0604030500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4F72397E-F0C3-CFCC-8B70-949F4D5BD56D}"/>
              </a:ext>
            </a:extLst>
          </p:cNvPr>
          <p:cNvSpPr>
            <a:spLocks/>
          </p:cNvSpPr>
          <p:nvPr/>
        </p:nvSpPr>
        <p:spPr>
          <a:xfrm>
            <a:off x="9728272" y="5007634"/>
            <a:ext cx="1690235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algn="r"/>
            <a:r>
              <a:rPr lang="en-US" sz="1600" b="1" i="1" noProof="1">
                <a:latin typeface="Daytona" panose="020B0604030500040204" pitchFamily="34" charset="0"/>
              </a:rPr>
              <a:t>ruas jongjong</a:t>
            </a:r>
            <a:endParaRPr lang="id-ID" sz="1600" b="1" i="1" noProof="1"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771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latin typeface="Montserrat SemiBold" panose="00000700000000000000" pitchFamily="2" charset="0"/>
              </a:rPr>
              <a:t>sed do eiusmod tempor incididunt</a:t>
            </a:r>
          </a:p>
          <a:p>
            <a:pPr algn="ctr"/>
            <a:r>
              <a:rPr lang="id-ID" sz="2800" cap="none" spc="0" noProof="1">
                <a:ln w="0"/>
                <a:latin typeface="Montserrat SemiBold" panose="00000700000000000000" pitchFamily="2" charset="0"/>
              </a:rPr>
              <a:t>ut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labore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et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dolore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magna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aliqua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r>
              <a:rPr lang="en-US" sz="1600" b="1" noProof="1">
                <a:latin typeface="Daytona" panose="020B0604030500040204" pitchFamily="34" charset="0"/>
              </a:rPr>
              <a:t>reff</a:t>
            </a:r>
            <a:endParaRPr lang="id-ID" sz="1600" b="1" noProof="1">
              <a:latin typeface="Daytona" panose="020B0604030500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32764215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031346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4693919" cy="564634"/>
            <a:chOff x="3547769" y="5594910"/>
            <a:chExt cx="2890089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289008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VOTUM – INTROITUS – TANGIANG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21507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556682" y="5362032"/>
            <a:ext cx="507863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algn="ctr"/>
            <a:r>
              <a:rPr lang="pt-BR" sz="2800" cap="none" spc="0" dirty="0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consectetur adipiscing elit.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6949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r>
              <a:rPr lang="en-US" sz="1600" b="1" noProof="1">
                <a:latin typeface="Daytona" panose="020B0604030500040204" pitchFamily="34" charset="0"/>
              </a:rPr>
              <a:t>uluan</a:t>
            </a:r>
            <a:endParaRPr lang="id-ID" sz="1600" b="1" noProof="1">
              <a:latin typeface="Daytona" panose="020B0604030500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911015" y="5007634"/>
            <a:ext cx="1507492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algn="r"/>
            <a:r>
              <a:rPr lang="en-US" sz="1600" b="1" i="1" noProof="1">
                <a:latin typeface="Daytona" panose="020B0604030500040204" pitchFamily="34" charset="0"/>
              </a:rPr>
              <a:t>responsoria</a:t>
            </a:r>
            <a:endParaRPr lang="id-ID" sz="1600" b="1" i="1" noProof="1"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54918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556682" y="5362032"/>
            <a:ext cx="507863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i="1" cap="none" spc="0" dirty="0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algn="ctr"/>
            <a:r>
              <a:rPr lang="pt-BR" sz="2800" i="1" cap="none" spc="0" dirty="0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consectetur adipiscing elit.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27819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r>
              <a:rPr lang="en-US" sz="1600" b="1" noProof="1">
                <a:latin typeface="Daytona" panose="020B0604030500040204" pitchFamily="34" charset="0"/>
              </a:rPr>
              <a:t>huria</a:t>
            </a:r>
            <a:endParaRPr lang="id-ID" sz="1600" b="1" noProof="1">
              <a:latin typeface="Daytona" panose="020B0604030500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911015" y="5007634"/>
            <a:ext cx="1507492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algn="r"/>
            <a:r>
              <a:rPr lang="en-US" sz="1600" b="1" i="1" noProof="1">
                <a:latin typeface="Daytona" panose="020B0604030500040204" pitchFamily="34" charset="0"/>
              </a:rPr>
              <a:t>responsoria</a:t>
            </a:r>
            <a:endParaRPr lang="id-ID" sz="1600" b="1" i="1" noProof="1"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21595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483745" y="5362032"/>
            <a:ext cx="522450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1" i="1" cap="none" spc="0" dirty="0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Lorem ipsum dolor sit amet,</a:t>
            </a:r>
          </a:p>
          <a:p>
            <a:pPr algn="ctr"/>
            <a:r>
              <a:rPr lang="pt-BR" sz="2800" b="1" i="1" cap="none" spc="0" dirty="0">
                <a:ln w="0"/>
                <a:latin typeface="Daytona" panose="020B0604030500040204" pitchFamily="34" charset="0"/>
                <a:cs typeface="Arial" panose="020B0604020202020204" pitchFamily="34" charset="0"/>
              </a:rPr>
              <a:t>consectetur adipiscing elit.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782935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r>
              <a:rPr lang="en-US" sz="1600" b="1" noProof="1">
                <a:latin typeface="Daytona" panose="020B0604030500040204" pitchFamily="34" charset="0"/>
              </a:rPr>
              <a:t>sude</a:t>
            </a:r>
            <a:endParaRPr lang="id-ID" sz="1600" b="1" noProof="1">
              <a:latin typeface="Daytona" panose="020B0604030500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911015" y="5007634"/>
            <a:ext cx="1507492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algn="r"/>
            <a:r>
              <a:rPr lang="en-US" sz="1600" b="1" i="1" noProof="1">
                <a:latin typeface="Daytona" panose="020B0604030500040204" pitchFamily="34" charset="0"/>
              </a:rPr>
              <a:t>responsoria</a:t>
            </a:r>
            <a:endParaRPr lang="id-ID" sz="1600" b="1" i="1" noProof="1"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63905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C4E202-EC5B-0A21-1C1D-D93CD7AF4AD0}"/>
              </a:ext>
            </a:extLst>
          </p:cNvPr>
          <p:cNvSpPr>
            <a:spLocks/>
          </p:cNvSpPr>
          <p:nvPr/>
        </p:nvSpPr>
        <p:spPr>
          <a:xfrm flipH="1">
            <a:off x="4486273" y="5690918"/>
            <a:ext cx="3219452" cy="6193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4902E9-394C-493F-AAE5-0F19767239F1}"/>
              </a:ext>
            </a:extLst>
          </p:cNvPr>
          <p:cNvSpPr>
            <a:spLocks/>
          </p:cNvSpPr>
          <p:nvPr/>
        </p:nvSpPr>
        <p:spPr>
          <a:xfrm>
            <a:off x="4607450" y="5769771"/>
            <a:ext cx="297709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300" normalizeH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</a:rPr>
              <a:t>RUAS HUNDU</a:t>
            </a:r>
            <a:r>
              <a:rPr kumimoji="0" lang="en-US" sz="2400" b="1" i="0" u="none" strike="noStrike" kern="1200" cap="none" normalizeH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07345298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72556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94554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KOOR: GOAR NI KOOR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13185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44156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88" y="5288568"/>
            <a:ext cx="1994457" cy="564634"/>
            <a:chOff x="3547769" y="5594910"/>
            <a:chExt cx="1228005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18359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JUDUL ENDE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1228005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Buku Ende No. ?? : ? – ?</a:t>
              </a:r>
              <a:endParaRPr kumimoji="0" lang="de-DE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79778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96748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?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257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latin typeface="Montserrat SemiBold" panose="00000700000000000000" pitchFamily="2" charset="0"/>
              </a:rPr>
              <a:t>sed do eiusmod tempor incididunt</a:t>
            </a:r>
          </a:p>
          <a:p>
            <a:pPr algn="ctr"/>
            <a:r>
              <a:rPr lang="id-ID" sz="2800" cap="none" spc="0" noProof="1">
                <a:ln w="0"/>
                <a:latin typeface="Montserrat SemiBold" panose="00000700000000000000" pitchFamily="2" charset="0"/>
              </a:rPr>
              <a:t>ut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labore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et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dolore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 magna </a:t>
            </a:r>
            <a:r>
              <a:rPr lang="fr-FR" sz="2800" cap="none" spc="0" dirty="0" err="1">
                <a:ln w="0"/>
                <a:latin typeface="Montserrat SemiBold" panose="00000700000000000000" pitchFamily="2" charset="0"/>
              </a:rPr>
              <a:t>aliqua</a:t>
            </a:r>
            <a:r>
              <a:rPr lang="fr-FR" sz="2800" cap="none" spc="0" dirty="0">
                <a:ln w="0"/>
                <a:latin typeface="Montserrat SemiBold" panose="00000700000000000000" pitchFamily="2" charset="0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1260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149963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556682" y="5362032"/>
            <a:ext cx="507863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6949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uluan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74111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78790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94554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KOOR: GOAR NI KOOR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57389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148873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88" y="5288568"/>
            <a:ext cx="1994457" cy="564634"/>
            <a:chOff x="3547769" y="5594910"/>
            <a:chExt cx="1228005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18359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JUDUL ENDE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1228005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Buku Ende No. ?? : ? – ?</a:t>
              </a:r>
              <a:endParaRPr kumimoji="0" lang="de-DE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27966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96748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?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740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labore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dolore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magna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aliqua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3858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187017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556682" y="5362032"/>
            <a:ext cx="507863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6949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uluan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022304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466791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94554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KOOR: GOAR NI KOOR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71551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514806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88" y="5288568"/>
            <a:ext cx="1994457" cy="564634"/>
            <a:chOff x="3547769" y="5594910"/>
            <a:chExt cx="1228005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18359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JUDUL ENDE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1228005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Buku Ende No. ?? : ? – ?</a:t>
              </a:r>
              <a:endParaRPr kumimoji="0" lang="de-DE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72862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96748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?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17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labore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dolore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magna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aliqua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747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555985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556682" y="5362032"/>
            <a:ext cx="507863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6949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uluan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2912149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706563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94554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KOOR: GOAR NI KOOR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5715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447274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88" y="5288568"/>
            <a:ext cx="1994457" cy="564634"/>
            <a:chOff x="3547769" y="5594910"/>
            <a:chExt cx="1228005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18359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JUDUL ENDE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1228005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Buku Ende No. ?? : ? – ?</a:t>
              </a:r>
              <a:endParaRPr kumimoji="0" lang="de-DE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62709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96748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?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830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labore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dolore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magna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aliqua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7471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361956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556682" y="5362032"/>
            <a:ext cx="507863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6949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uluan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rgbClr val="952A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rgbClr val="952A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8297797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491712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94554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KOOR: GOAR NI KOOR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15515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366758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88" y="5288568"/>
            <a:ext cx="1994457" cy="564634"/>
            <a:chOff x="3547769" y="5594910"/>
            <a:chExt cx="1228005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18359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JUDUL ENDE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1228005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Buku Ende No. ?? : ? – ?</a:t>
              </a:r>
              <a:endParaRPr kumimoji="0" lang="de-DE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87078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896748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?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778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labore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dolore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magna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aliqua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1206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3048602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72957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JAMITA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12728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200402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79" y="5288568"/>
            <a:ext cx="4112023" cy="564634"/>
            <a:chOff x="3547769" y="5594910"/>
            <a:chExt cx="253181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18359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JUDUL ENDE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53181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Buku Ende No. ?? : ? – ?   </a:t>
              </a:r>
              <a:r>
                <a:rPr kumimoji="0" lang="de-DE" sz="1200" b="1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(huhut Papungu Pelean)</a:t>
              </a: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50587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93361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1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7157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labore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dolore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magna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aliqua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3414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93361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2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5862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labore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dolore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magna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aliqua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9697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30104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HOLAN MUSIK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7662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93361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3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124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labore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dolore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magna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aliqua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1815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394780" y="5311609"/>
            <a:ext cx="54024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consectetur adipiscing elit,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93361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ayat 4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002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790448" y="5311609"/>
            <a:ext cx="66111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ut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labore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dolore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magna </a:t>
            </a:r>
            <a:r>
              <a:rPr kumimoji="0" lang="fr-FR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aliqua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661107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reff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1130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30104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HOLAN MUSIK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91802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577043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707679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TANGIANG PELEAN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36540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1672351" y="5362032"/>
            <a:ext cx="884729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Ale Amanami na di banuaginjang. Sai pinarbadia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ma GoarMu. </a:t>
            </a: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Sai ro ma harajaonMu.</a:t>
            </a:r>
            <a:endParaRPr kumimoji="0" lang="pt-BR" sz="2800" b="1" i="1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782935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sude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09751" y="5007634"/>
            <a:ext cx="2608756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tangiang Ale Amanami</a:t>
            </a:r>
            <a:endParaRPr kumimoji="0" lang="id-ID" sz="1600" b="1" i="1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559532"/>
      </p:ext>
    </p:extLst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1950472" y="5362032"/>
            <a:ext cx="829105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Sai saut ma lomo ni rohaM di banuatonga on,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songon na di banuaginjang.</a:t>
            </a:r>
            <a:endParaRPr kumimoji="0" lang="pt-BR" sz="2800" b="1" i="1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782935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sude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09751" y="5007634"/>
            <a:ext cx="2608756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tangiang Ale Amanami</a:t>
            </a:r>
            <a:endParaRPr kumimoji="0" lang="id-ID" sz="1600" b="1" i="1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257694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1746891" y="5362032"/>
            <a:ext cx="869821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Lehon ma tu hami sadarion hangoluan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siapari. Sesa ma dosanami songon panesanami</a:t>
            </a:r>
            <a:endParaRPr kumimoji="0" lang="pt-BR" sz="2800" b="1" i="1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782935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sude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09751" y="5007634"/>
            <a:ext cx="2608756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tangiang Ale Amanami</a:t>
            </a:r>
            <a:endParaRPr kumimoji="0" lang="id-ID" sz="1600" b="1" i="1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700267"/>
      </p:ext>
    </p:extLst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535568" y="5362032"/>
            <a:ext cx="712086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di dosa ni dongan na mardosa tu hami.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Unang hami togihon tu pangunjunan,</a:t>
            </a:r>
            <a:endParaRPr kumimoji="0" lang="pt-BR" sz="2800" b="1" i="1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782935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sude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09751" y="5007634"/>
            <a:ext cx="2608756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tangiang Ale Amanami</a:t>
            </a:r>
            <a:endParaRPr kumimoji="0" lang="id-ID" sz="1600" b="1" i="1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008240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2590872" y="5362032"/>
            <a:ext cx="701025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palua ma hami sian pangago. Ai Ho 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nampuna harajaon, dohot hagogoon,</a:t>
            </a:r>
            <a:endParaRPr kumimoji="0" lang="pt-BR" sz="2800" b="1" i="1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782935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sude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09751" y="5007634"/>
            <a:ext cx="2608756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tangiang Ale Amanami</a:t>
            </a:r>
            <a:endParaRPr kumimoji="0" lang="id-ID" sz="1600" b="1" i="1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843561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3591145" y="5362032"/>
            <a:ext cx="500970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ro di hasangapon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saleleng ni lelengna. Amen</a:t>
            </a:r>
            <a:endParaRPr kumimoji="0" lang="pt-BR" sz="2800" b="1" i="1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782935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sude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70994555-D241-3F80-54C3-FF3EDC6C80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09751" y="5007634"/>
            <a:ext cx="2608756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tangiang Ale Amanami</a:t>
            </a:r>
            <a:endParaRPr kumimoji="0" lang="id-ID" sz="1600" b="1" i="1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241160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een Screen Overlay">
            <a:hlinkClick r:id="" action="ppaction://media"/>
            <a:extLst>
              <a:ext uri="{FF2B5EF4-FFF2-40B4-BE49-F238E27FC236}">
                <a16:creationId xmlns:a16="http://schemas.microsoft.com/office/drawing/2014/main" id="{C90003F9-CA64-5424-0F4C-BA0469300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82299-66F8-203C-EAB7-58C375B05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EB16A0-434F-4A55-A571-EFA89ACD0694}"/>
              </a:ext>
            </a:extLst>
          </p:cNvPr>
          <p:cNvGrpSpPr/>
          <p:nvPr/>
        </p:nvGrpSpPr>
        <p:grpSpPr>
          <a:xfrm>
            <a:off x="3647890" y="5288568"/>
            <a:ext cx="3563796" cy="564634"/>
            <a:chOff x="3547769" y="5594910"/>
            <a:chExt cx="2194262" cy="56463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4902E9-394C-493F-AAE5-0F19767239F1}"/>
                </a:ext>
              </a:extLst>
            </p:cNvPr>
            <p:cNvSpPr/>
            <p:nvPr/>
          </p:nvSpPr>
          <p:spPr>
            <a:xfrm>
              <a:off x="3547772" y="5594910"/>
              <a:ext cx="102764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PASUPASU</a:t>
              </a:r>
              <a:endParaRPr kumimoji="0" lang="id-ID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8508F71-ED78-4BC3-832A-C78930F1B964}"/>
                </a:ext>
              </a:extLst>
            </p:cNvPr>
            <p:cNvSpPr/>
            <p:nvPr/>
          </p:nvSpPr>
          <p:spPr>
            <a:xfrm>
              <a:off x="3547769" y="5882545"/>
              <a:ext cx="219426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0" i="1" u="none" strike="noStrike" kern="1200" cap="none" spc="0" normalizeH="0" baseline="0" noProof="1">
                  <a:ln w="0"/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Partangiangan Passion – HKBP Jatinegara</a:t>
              </a:r>
              <a:endParaRPr kumimoji="0" lang="id-ID" sz="1200" b="0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blue church with white crosses&#10;&#10;Description automatically generated">
            <a:extLst>
              <a:ext uri="{FF2B5EF4-FFF2-40B4-BE49-F238E27FC236}">
                <a16:creationId xmlns:a16="http://schemas.microsoft.com/office/drawing/2014/main" id="{4E40EFA1-B2C4-0F15-BDF0-0EC2159C70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42" y="5342975"/>
            <a:ext cx="650686" cy="426134"/>
          </a:xfrm>
          <a:prstGeom prst="rect">
            <a:avLst/>
          </a:prstGeom>
          <a:effectLst>
            <a:innerShdw blurRad="114300">
              <a:prstClr val="black">
                <a:alpha val="7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59857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3353-31B6-4E0B-B08D-01F824E02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620" y="5186053"/>
            <a:ext cx="10652760" cy="1205221"/>
          </a:xfrm>
          <a:prstGeom prst="rect">
            <a:avLst/>
          </a:prstGeom>
          <a:gradFill flip="none" rotWithShape="1">
            <a:gsLst>
              <a:gs pos="50000">
                <a:srgbClr val="DFE7F5"/>
              </a:gs>
              <a:gs pos="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35FE96-29D3-4A50-94E7-95A0C76BF0D5}"/>
              </a:ext>
            </a:extLst>
          </p:cNvPr>
          <p:cNvSpPr/>
          <p:nvPr/>
        </p:nvSpPr>
        <p:spPr>
          <a:xfrm>
            <a:off x="4193075" y="5527053"/>
            <a:ext cx="38058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1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Amen. Amen. </a:t>
            </a:r>
            <a:r>
              <a:rPr lang="pt-BR" sz="2800" b="1" i="1" dirty="0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Amen.</a:t>
            </a:r>
            <a:endParaRPr kumimoji="0" lang="pt-BR" sz="2800" b="1" i="1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883AAA7-9B31-4E11-9030-5A1E1B776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31528" y="5008797"/>
            <a:ext cx="2307390" cy="35527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54000" rIns="144000" bIns="54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sude mangendehon</a:t>
            </a:r>
            <a:endParaRPr kumimoji="0" lang="id-ID" sz="1600" b="1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5E329-5D51-92BC-C6BE-DB94F1314BB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9" y="6241007"/>
            <a:ext cx="152401" cy="1502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2ECF8B-F1C7-0129-84B7-F282246391E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269978" y="6090740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7CD14B-F84B-CCBD-AD1C-E50B3498A7F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117576" y="6241006"/>
            <a:ext cx="152401" cy="1502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FB613-A8E6-6FA7-2F86-E62DC39CB5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69620" y="5007634"/>
            <a:ext cx="361909" cy="356839"/>
            <a:chOff x="666745" y="5063939"/>
            <a:chExt cx="304804" cy="300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8C2F43-5253-66F2-C3F3-CBF1B1B1CD7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8" y="5214206"/>
              <a:ext cx="152401" cy="15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676D25-7806-C01C-299F-D68840A576D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19147" y="5063939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6A0C0-81F7-BDA9-3E79-E9B8D82784F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66745" y="5214205"/>
              <a:ext cx="152401" cy="1502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599888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095F5B-0EF1-4FFF-96D1-3A64E1B1597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47576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32376</TotalTime>
  <Words>763</Words>
  <Application>Microsoft Office PowerPoint</Application>
  <PresentationFormat>Widescreen</PresentationFormat>
  <Paragraphs>233</Paragraphs>
  <Slides>79</Slides>
  <Notes>74</Notes>
  <HiddenSlides>0</HiddenSlides>
  <MMClips>20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79</vt:i4>
      </vt:variant>
    </vt:vector>
  </HeadingPairs>
  <TitlesOfParts>
    <vt:vector size="89" baseType="lpstr">
      <vt:lpstr>Montserrat</vt:lpstr>
      <vt:lpstr>Daytona</vt:lpstr>
      <vt:lpstr>Arial</vt:lpstr>
      <vt:lpstr>Calibri Light</vt:lpstr>
      <vt:lpstr>Montserrat SemiBold</vt:lpstr>
      <vt:lpstr>Calibri</vt:lpstr>
      <vt:lpstr>Office Theme</vt:lpstr>
      <vt:lpstr>6_Office Theme</vt:lpstr>
      <vt:lpstr>3_Office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Overlay Ibadah Passion</dc:title>
  <dc:subject>File overlay untuk Tata Ibadah Passion dalam Bahasa Batak.</dc:subject>
  <dc:creator>HKBP Jatinegara</dc:creator>
  <cp:lastModifiedBy>Andreas Jordan Paidotua</cp:lastModifiedBy>
  <cp:revision>959</cp:revision>
  <dcterms:created xsi:type="dcterms:W3CDTF">2020-06-05T15:00:35Z</dcterms:created>
  <dcterms:modified xsi:type="dcterms:W3CDTF">2024-03-21T05:08:57Z</dcterms:modified>
  <cp:contentStatus>Final</cp:contentStatus>
  <dc:language>Indonesian; Batak</dc:language>
  <cp:version>2.0.240318.PASSION</cp:version>
</cp:coreProperties>
</file>